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64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DF29D-BA13-4E7E-865C-89CBBB12BCE9}" v="3" dt="2026-07-13T11:46:45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ana, Parveer" userId="0f981d0c-f3a8-4a11-9fad-690ce5744e8c" providerId="ADAL" clId="{8EEF474A-21B2-40E8-BD6E-FA47F25FEFD9}"/>
    <pc:docChg chg="undo custSel addSld modSld modNotesMaster">
      <pc:chgData name="Ramana, Parveer" userId="0f981d0c-f3a8-4a11-9fad-690ce5744e8c" providerId="ADAL" clId="{8EEF474A-21B2-40E8-BD6E-FA47F25FEFD9}" dt="2026-07-13T11:58:00.128" v="183" actId="20577"/>
      <pc:docMkLst>
        <pc:docMk/>
      </pc:docMkLst>
      <pc:sldChg chg="addSp delSp modSp mod setBg">
        <pc:chgData name="Ramana, Parveer" userId="0f981d0c-f3a8-4a11-9fad-690ce5744e8c" providerId="ADAL" clId="{8EEF474A-21B2-40E8-BD6E-FA47F25FEFD9}" dt="2026-07-13T11:47:12.510" v="174" actId="1076"/>
        <pc:sldMkLst>
          <pc:docMk/>
          <pc:sldMk cId="0" sldId="256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2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48.076" v="151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9T16:11:46.670" v="64" actId="20577"/>
          <ac:spMkLst>
            <pc:docMk/>
            <pc:sldMk cId="0" sldId="256"/>
            <ac:spMk id="3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90" v="5" actId="27636"/>
          <ac:spMkLst>
            <pc:docMk/>
            <pc:sldMk cId="0" sldId="256"/>
            <ac:spMk id="34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24.065" v="148" actId="20577"/>
          <ac:spMkLst>
            <pc:docMk/>
            <pc:sldMk cId="0" sldId="256"/>
            <ac:spMk id="3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56"/>
            <ac:spMk id="37" creationId="{00000000-0000-0000-0000-000000000000}"/>
          </ac:spMkLst>
        </pc:spChg>
        <pc:picChg chg="del">
          <ac:chgData name="Ramana, Parveer" userId="0f981d0c-f3a8-4a11-9fad-690ce5744e8c" providerId="ADAL" clId="{8EEF474A-21B2-40E8-BD6E-FA47F25FEFD9}" dt="2026-07-13T11:46:44.353" v="165" actId="478"/>
          <ac:picMkLst>
            <pc:docMk/>
            <pc:sldMk cId="0" sldId="256"/>
            <ac:picMk id="26" creationId="{00000000-0000-0000-0000-000000000000}"/>
          </ac:picMkLst>
        </pc:picChg>
        <pc:picChg chg="add mod modCrop">
          <ac:chgData name="Ramana, Parveer" userId="0f981d0c-f3a8-4a11-9fad-690ce5744e8c" providerId="ADAL" clId="{8EEF474A-21B2-40E8-BD6E-FA47F25FEFD9}" dt="2026-07-13T11:47:12.510" v="174" actId="1076"/>
          <ac:picMkLst>
            <pc:docMk/>
            <pc:sldMk cId="0" sldId="256"/>
            <ac:picMk id="38" creationId="{6363634C-4F37-1C7D-D580-F79FEDC0F010}"/>
          </ac:picMkLst>
        </pc:picChg>
      </pc:sldChg>
      <pc:sldChg chg="addSp delSp modSp mod setBg">
        <pc:chgData name="Ramana, Parveer" userId="0f981d0c-f3a8-4a11-9fad-690ce5744e8c" providerId="ADAL" clId="{8EEF474A-21B2-40E8-BD6E-FA47F25FEFD9}" dt="2026-07-13T11:56:52.394" v="182" actId="478"/>
        <pc:sldMkLst>
          <pc:docMk/>
          <pc:sldMk cId="0" sldId="257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7"/>
            <ac:spMk id="2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7"/>
            <ac:spMk id="24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7"/>
            <ac:spMk id="2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90" v="6" actId="27636"/>
          <ac:spMkLst>
            <pc:docMk/>
            <pc:sldMk cId="0" sldId="257"/>
            <ac:spMk id="3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90" v="7" actId="27636"/>
          <ac:spMkLst>
            <pc:docMk/>
            <pc:sldMk cId="0" sldId="257"/>
            <ac:spMk id="3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90" v="8" actId="27636"/>
          <ac:spMkLst>
            <pc:docMk/>
            <pc:sldMk cId="0" sldId="257"/>
            <ac:spMk id="35" creationId="{00000000-0000-0000-0000-000000000000}"/>
          </ac:spMkLst>
        </pc:spChg>
        <pc:spChg chg="del">
          <ac:chgData name="Ramana, Parveer" userId="0f981d0c-f3a8-4a11-9fad-690ce5744e8c" providerId="ADAL" clId="{8EEF474A-21B2-40E8-BD6E-FA47F25FEFD9}" dt="2026-07-13T11:56:52.394" v="182" actId="478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26.448" v="149" actId="20577"/>
          <ac:spMkLst>
            <pc:docMk/>
            <pc:sldMk cId="0" sldId="257"/>
            <ac:spMk id="3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57"/>
            <ac:spMk id="38" creationId="{00000000-0000-0000-0000-000000000000}"/>
          </ac:spMkLst>
        </pc:spChg>
        <pc:picChg chg="del">
          <ac:chgData name="Ramana, Parveer" userId="0f981d0c-f3a8-4a11-9fad-690ce5744e8c" providerId="ADAL" clId="{8EEF474A-21B2-40E8-BD6E-FA47F25FEFD9}" dt="2026-07-13T11:45:22.800" v="152" actId="478"/>
          <ac:picMkLst>
            <pc:docMk/>
            <pc:sldMk cId="0" sldId="257"/>
            <ac:picMk id="28" creationId="{00000000-0000-0000-0000-000000000000}"/>
          </ac:picMkLst>
        </pc:picChg>
        <pc:picChg chg="add mod">
          <ac:chgData name="Ramana, Parveer" userId="0f981d0c-f3a8-4a11-9fad-690ce5744e8c" providerId="ADAL" clId="{8EEF474A-21B2-40E8-BD6E-FA47F25FEFD9}" dt="2026-07-13T11:46:15.698" v="156" actId="1076"/>
          <ac:picMkLst>
            <pc:docMk/>
            <pc:sldMk cId="0" sldId="257"/>
            <ac:picMk id="39" creationId="{00131A4C-BA72-193C-2EEB-C5871F9A5154}"/>
          </ac:picMkLst>
        </pc:picChg>
      </pc:sldChg>
      <pc:sldChg chg="addSp delSp modSp mod setBg">
        <pc:chgData name="Ramana, Parveer" userId="0f981d0c-f3a8-4a11-9fad-690ce5744e8c" providerId="ADAL" clId="{8EEF474A-21B2-40E8-BD6E-FA47F25FEFD9}" dt="2026-07-13T11:46:38.675" v="164" actId="1076"/>
        <pc:sldMkLst>
          <pc:docMk/>
          <pc:sldMk cId="0" sldId="258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2" actId="27636"/>
          <ac:spMkLst>
            <pc:docMk/>
            <pc:sldMk cId="0" sldId="258"/>
            <ac:spMk id="2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3" actId="27636"/>
          <ac:spMkLst>
            <pc:docMk/>
            <pc:sldMk cId="0" sldId="258"/>
            <ac:spMk id="3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0" actId="27636"/>
          <ac:spMkLst>
            <pc:docMk/>
            <pc:sldMk cId="0" sldId="258"/>
            <ac:spMk id="3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8"/>
            <ac:spMk id="3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9" actId="27636"/>
          <ac:spMkLst>
            <pc:docMk/>
            <pc:sldMk cId="0" sldId="258"/>
            <ac:spMk id="3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1" actId="27636"/>
          <ac:spMkLst>
            <pc:docMk/>
            <pc:sldMk cId="0" sldId="258"/>
            <ac:spMk id="3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17.164" v="146" actId="20577"/>
          <ac:spMkLst>
            <pc:docMk/>
            <pc:sldMk cId="0" sldId="258"/>
            <ac:spMk id="4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58"/>
            <ac:spMk id="41" creationId="{00000000-0000-0000-0000-000000000000}"/>
          </ac:spMkLst>
        </pc:spChg>
        <pc:picChg chg="del">
          <ac:chgData name="Ramana, Parveer" userId="0f981d0c-f3a8-4a11-9fad-690ce5744e8c" providerId="ADAL" clId="{8EEF474A-21B2-40E8-BD6E-FA47F25FEFD9}" dt="2026-07-13T11:46:26.111" v="157" actId="478"/>
          <ac:picMkLst>
            <pc:docMk/>
            <pc:sldMk cId="0" sldId="258"/>
            <ac:picMk id="26" creationId="{00000000-0000-0000-0000-000000000000}"/>
          </ac:picMkLst>
        </pc:picChg>
        <pc:picChg chg="add mod">
          <ac:chgData name="Ramana, Parveer" userId="0f981d0c-f3a8-4a11-9fad-690ce5744e8c" providerId="ADAL" clId="{8EEF474A-21B2-40E8-BD6E-FA47F25FEFD9}" dt="2026-07-13T11:46:38.675" v="164" actId="1076"/>
          <ac:picMkLst>
            <pc:docMk/>
            <pc:sldMk cId="0" sldId="258"/>
            <ac:picMk id="42" creationId="{BEAD0FBB-2062-DC19-229F-6B7AD6D5C1C2}"/>
          </ac:picMkLst>
        </pc:picChg>
      </pc:sldChg>
      <pc:sldChg chg="delSp modSp mod setBg">
        <pc:chgData name="Ramana, Parveer" userId="0f981d0c-f3a8-4a11-9fad-690ce5744e8c" providerId="ADAL" clId="{8EEF474A-21B2-40E8-BD6E-FA47F25FEFD9}" dt="2026-07-13T11:56:17.299" v="181" actId="478"/>
        <pc:sldMkLst>
          <pc:docMk/>
          <pc:sldMk cId="0" sldId="259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21" v="17" actId="27636"/>
          <ac:spMkLst>
            <pc:docMk/>
            <pc:sldMk cId="0" sldId="259"/>
            <ac:spMk id="3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4" actId="27636"/>
          <ac:spMkLst>
            <pc:docMk/>
            <pc:sldMk cId="0" sldId="259"/>
            <ac:spMk id="3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5" actId="27636"/>
          <ac:spMkLst>
            <pc:docMk/>
            <pc:sldMk cId="0" sldId="259"/>
            <ac:spMk id="3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06" v="16" actId="27636"/>
          <ac:spMkLst>
            <pc:docMk/>
            <pc:sldMk cId="0" sldId="259"/>
            <ac:spMk id="40" creationId="{00000000-0000-0000-0000-000000000000}"/>
          </ac:spMkLst>
        </pc:spChg>
        <pc:spChg chg="del">
          <ac:chgData name="Ramana, Parveer" userId="0f981d0c-f3a8-4a11-9fad-690ce5744e8c" providerId="ADAL" clId="{8EEF474A-21B2-40E8-BD6E-FA47F25FEFD9}" dt="2026-07-13T11:56:17.299" v="181" actId="478"/>
          <ac:spMkLst>
            <pc:docMk/>
            <pc:sldMk cId="0" sldId="259"/>
            <ac:spMk id="44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14.607" v="145" actId="20577"/>
          <ac:spMkLst>
            <pc:docMk/>
            <pc:sldMk cId="0" sldId="259"/>
            <ac:spMk id="4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59"/>
            <ac:spMk id="46" creationId="{00000000-0000-0000-0000-000000000000}"/>
          </ac:spMkLst>
        </pc:spChg>
      </pc:sldChg>
      <pc:sldChg chg="delSp modSp mod setBg">
        <pc:chgData name="Ramana, Parveer" userId="0f981d0c-f3a8-4a11-9fad-690ce5744e8c" providerId="ADAL" clId="{8EEF474A-21B2-40E8-BD6E-FA47F25FEFD9}" dt="2026-07-13T11:56:05.434" v="180" actId="478"/>
        <pc:sldMkLst>
          <pc:docMk/>
          <pc:sldMk cId="0" sldId="260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0"/>
            <ac:spMk id="2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21" v="19" actId="27636"/>
          <ac:spMkLst>
            <pc:docMk/>
            <pc:sldMk cId="0" sldId="260"/>
            <ac:spMk id="2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21" v="18" actId="27636"/>
          <ac:spMkLst>
            <pc:docMk/>
            <pc:sldMk cId="0" sldId="260"/>
            <ac:spMk id="28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0"/>
            <ac:spMk id="2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0"/>
            <ac:spMk id="3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0"/>
            <ac:spMk id="38" creationId="{00000000-0000-0000-0000-000000000000}"/>
          </ac:spMkLst>
        </pc:spChg>
        <pc:spChg chg="del mod">
          <ac:chgData name="Ramana, Parveer" userId="0f981d0c-f3a8-4a11-9fad-690ce5744e8c" providerId="ADAL" clId="{8EEF474A-21B2-40E8-BD6E-FA47F25FEFD9}" dt="2026-07-13T11:56:05.434" v="180" actId="478"/>
          <ac:spMkLst>
            <pc:docMk/>
            <pc:sldMk cId="0" sldId="260"/>
            <ac:spMk id="4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12.437" v="144" actId="20577"/>
          <ac:spMkLst>
            <pc:docMk/>
            <pc:sldMk cId="0" sldId="260"/>
            <ac:spMk id="4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60"/>
            <ac:spMk id="43" creationId="{00000000-0000-0000-0000-000000000000}"/>
          </ac:spMkLst>
        </pc:spChg>
      </pc:sldChg>
      <pc:sldChg chg="delSp modSp mod setBg">
        <pc:chgData name="Ramana, Parveer" userId="0f981d0c-f3a8-4a11-9fad-690ce5744e8c" providerId="ADAL" clId="{8EEF474A-21B2-40E8-BD6E-FA47F25FEFD9}" dt="2026-07-13T11:44:01.478" v="140" actId="20577"/>
        <pc:sldMkLst>
          <pc:docMk/>
          <pc:sldMk cId="0" sldId="261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2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3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1:45.932" v="57" actId="27636"/>
          <ac:spMkLst>
            <pc:docMk/>
            <pc:sldMk cId="0" sldId="261"/>
            <ac:spMk id="33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4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1"/>
            <ac:spMk id="4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3:25.521" v="134" actId="20577"/>
          <ac:spMkLst>
            <pc:docMk/>
            <pc:sldMk cId="0" sldId="261"/>
            <ac:spMk id="4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01.478" v="140" actId="20577"/>
          <ac:spMkLst>
            <pc:docMk/>
            <pc:sldMk cId="0" sldId="261"/>
            <ac:spMk id="54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61"/>
            <ac:spMk id="55" creationId="{00000000-0000-0000-0000-000000000000}"/>
          </ac:spMkLst>
        </pc:spChg>
      </pc:sldChg>
      <pc:sldChg chg="addSp delSp modSp mod setBg">
        <pc:chgData name="Ramana, Parveer" userId="0f981d0c-f3a8-4a11-9fad-690ce5744e8c" providerId="ADAL" clId="{8EEF474A-21B2-40E8-BD6E-FA47F25FEFD9}" dt="2026-07-13T11:55:35.164" v="179" actId="478"/>
        <pc:sldMkLst>
          <pc:docMk/>
          <pc:sldMk cId="0" sldId="262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2"/>
            <ac:spMk id="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2:56.643" v="123" actId="20577"/>
          <ac:spMkLst>
            <pc:docMk/>
            <pc:sldMk cId="0" sldId="262"/>
            <ac:spMk id="3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153" v="24" actId="27636"/>
          <ac:spMkLst>
            <pc:docMk/>
            <pc:sldMk cId="0" sldId="262"/>
            <ac:spMk id="3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3:11.306" v="128" actId="13926"/>
          <ac:spMkLst>
            <pc:docMk/>
            <pc:sldMk cId="0" sldId="262"/>
            <ac:spMk id="38" creationId="{00000000-0000-0000-0000-000000000000}"/>
          </ac:spMkLst>
        </pc:spChg>
        <pc:spChg chg="del mod">
          <ac:chgData name="Ramana, Parveer" userId="0f981d0c-f3a8-4a11-9fad-690ce5744e8c" providerId="ADAL" clId="{8EEF474A-21B2-40E8-BD6E-FA47F25FEFD9}" dt="2026-07-13T11:55:35.164" v="179" actId="478"/>
          <ac:spMkLst>
            <pc:docMk/>
            <pc:sldMk cId="0" sldId="262"/>
            <ac:spMk id="3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09.988" v="143" actId="20577"/>
          <ac:spMkLst>
            <pc:docMk/>
            <pc:sldMk cId="0" sldId="262"/>
            <ac:spMk id="4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62"/>
            <ac:spMk id="41" creationId="{00000000-0000-0000-0000-000000000000}"/>
          </ac:spMkLst>
        </pc:spChg>
        <pc:spChg chg="add">
          <ac:chgData name="Ramana, Parveer" userId="0f981d0c-f3a8-4a11-9fad-690ce5744e8c" providerId="ADAL" clId="{8EEF474A-21B2-40E8-BD6E-FA47F25FEFD9}" dt="2026-07-13T11:55:22.227" v="178" actId="26606"/>
          <ac:spMkLst>
            <pc:docMk/>
            <pc:sldMk cId="0" sldId="262"/>
            <ac:spMk id="43" creationId="{00000000-0000-0000-0000-000000000000}"/>
          </ac:spMkLst>
        </pc:spChg>
        <pc:spChg chg="add">
          <ac:chgData name="Ramana, Parveer" userId="0f981d0c-f3a8-4a11-9fad-690ce5744e8c" providerId="ADAL" clId="{8EEF474A-21B2-40E8-BD6E-FA47F25FEFD9}" dt="2026-07-13T11:55:22.227" v="178" actId="26606"/>
          <ac:spMkLst>
            <pc:docMk/>
            <pc:sldMk cId="0" sldId="262"/>
            <ac:spMk id="44" creationId="{00000000-0000-0000-0000-000000000000}"/>
          </ac:spMkLst>
        </pc:spChg>
        <pc:picChg chg="del">
          <ac:chgData name="Ramana, Parveer" userId="0f981d0c-f3a8-4a11-9fad-690ce5744e8c" providerId="ADAL" clId="{8EEF474A-21B2-40E8-BD6E-FA47F25FEFD9}" dt="2026-07-13T11:50:11.380" v="176" actId="26606"/>
          <ac:picMkLst>
            <pc:docMk/>
            <pc:sldMk cId="0" sldId="262"/>
            <ac:picMk id="26" creationId="{00000000-0000-0000-0000-000000000000}"/>
          </ac:picMkLst>
        </pc:picChg>
        <pc:picChg chg="add mod">
          <ac:chgData name="Ramana, Parveer" userId="0f981d0c-f3a8-4a11-9fad-690ce5744e8c" providerId="ADAL" clId="{8EEF474A-21B2-40E8-BD6E-FA47F25FEFD9}" dt="2026-07-13T11:55:22.227" v="178" actId="26606"/>
          <ac:picMkLst>
            <pc:docMk/>
            <pc:sldMk cId="0" sldId="262"/>
            <ac:picMk id="42" creationId="{00000000-0000-0000-0000-000000000000}"/>
          </ac:picMkLst>
        </pc:picChg>
      </pc:sldChg>
      <pc:sldChg chg="delSp modSp mod setBg">
        <pc:chgData name="Ramana, Parveer" userId="0f981d0c-f3a8-4a11-9fad-690ce5744e8c" providerId="ADAL" clId="{8EEF474A-21B2-40E8-BD6E-FA47F25FEFD9}" dt="2026-07-13T11:44:06.182" v="142" actId="20577"/>
        <pc:sldMkLst>
          <pc:docMk/>
          <pc:sldMk cId="0" sldId="263"/>
        </pc:sldMkLst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3"/>
            <ac:spMk id="21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3"/>
            <ac:spMk id="22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43" v="2" actId="27636"/>
          <ac:spMkLst>
            <pc:docMk/>
            <pc:sldMk cId="0" sldId="263"/>
            <ac:spMk id="27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0:20:27.028" v="1" actId="26606"/>
          <ac:spMkLst>
            <pc:docMk/>
            <pc:sldMk cId="0" sldId="263"/>
            <ac:spMk id="29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2:44.353" v="119" actId="20577"/>
          <ac:spMkLst>
            <pc:docMk/>
            <pc:sldMk cId="0" sldId="263"/>
            <ac:spMk id="30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06.182" v="142" actId="20577"/>
          <ac:spMkLst>
            <pc:docMk/>
            <pc:sldMk cId="0" sldId="263"/>
            <ac:spMk id="35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08T12:40:32.169" v="26" actId="26606"/>
          <ac:spMkLst>
            <pc:docMk/>
            <pc:sldMk cId="0" sldId="263"/>
            <ac:spMk id="36" creationId="{00000000-0000-0000-0000-000000000000}"/>
          </ac:spMkLst>
        </pc:spChg>
      </pc:sldChg>
      <pc:sldChg chg="modSp add mod">
        <pc:chgData name="Ramana, Parveer" userId="0f981d0c-f3a8-4a11-9fad-690ce5744e8c" providerId="ADAL" clId="{8EEF474A-21B2-40E8-BD6E-FA47F25FEFD9}" dt="2026-07-13T11:58:00.128" v="183" actId="20577"/>
        <pc:sldMkLst>
          <pc:docMk/>
          <pc:sldMk cId="0" sldId="264"/>
        </pc:sldMkLst>
        <pc:spChg chg="mod">
          <ac:chgData name="Ramana, Parveer" userId="0f981d0c-f3a8-4a11-9fad-690ce5744e8c" providerId="ADAL" clId="{8EEF474A-21B2-40E8-BD6E-FA47F25FEFD9}" dt="2026-07-13T11:58:00.128" v="183" actId="20577"/>
          <ac:spMkLst>
            <pc:docMk/>
            <pc:sldMk cId="0" sldId="264"/>
            <ac:spMk id="46" creationId="{00000000-0000-0000-0000-000000000000}"/>
          </ac:spMkLst>
        </pc:spChg>
        <pc:spChg chg="mod">
          <ac:chgData name="Ramana, Parveer" userId="0f981d0c-f3a8-4a11-9fad-690ce5744e8c" providerId="ADAL" clId="{8EEF474A-21B2-40E8-BD6E-FA47F25FEFD9}" dt="2026-07-13T11:44:20.098" v="147" actId="20577"/>
          <ac:spMkLst>
            <pc:docMk/>
            <pc:sldMk cId="0" sldId="264"/>
            <ac:spMk id="4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716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70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640080" y="3803904"/>
            <a:ext cx="10927080" cy="0"/>
          </a:xfrm>
          <a:prstGeom prst="line">
            <a:avLst/>
          </a:prstGeom>
          <a:noFill/>
          <a:ln w="2540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8458200" y="1051560"/>
            <a:ext cx="503834" cy="208483"/>
          </a:xfrm>
          <a:prstGeom prst="line">
            <a:avLst/>
          </a:prstGeom>
          <a:noFill/>
          <a:ln w="26543">
            <a:solidFill>
              <a:srgbClr val="00B7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9257386" y="1207922"/>
            <a:ext cx="503834" cy="208483"/>
          </a:xfrm>
          <a:prstGeom prst="line">
            <a:avLst/>
          </a:prstGeom>
          <a:noFill/>
          <a:ln w="26543">
            <a:solidFill>
              <a:srgbClr val="0BD37B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10056571" y="1364285"/>
            <a:ext cx="503834" cy="208483"/>
          </a:xfrm>
          <a:prstGeom prst="line">
            <a:avLst/>
          </a:prstGeom>
          <a:noFill/>
          <a:ln w="26543">
            <a:solidFill>
              <a:srgbClr val="FF4F5E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8"/>
          <p:cNvSpPr/>
          <p:nvPr/>
        </p:nvSpPr>
        <p:spPr>
          <a:xfrm>
            <a:off x="10855757" y="1520647"/>
            <a:ext cx="503834" cy="208483"/>
          </a:xfrm>
          <a:prstGeom prst="line">
            <a:avLst/>
          </a:prstGeom>
          <a:noFill/>
          <a:ln w="26543">
            <a:solidFill>
              <a:srgbClr val="FFD166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731520" y="841248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FORMULA ONE™ TEAM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33" name="Text 30"/>
          <p:cNvSpPr/>
          <p:nvPr/>
        </p:nvSpPr>
        <p:spPr>
          <a:xfrm>
            <a:off x="713232" y="1234440"/>
            <a:ext cx="6949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52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Shape of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Speed Challenge</a:t>
            </a:r>
            <a:endParaRPr lang="en-US" sz="5200" dirty="0"/>
          </a:p>
        </p:txBody>
      </p:sp>
      <p:sp>
        <p:nvSpPr>
          <p:cNvPr id="34" name="Text 31"/>
          <p:cNvSpPr/>
          <p:nvPr/>
        </p:nvSpPr>
        <p:spPr>
          <a:xfrm>
            <a:off x="749808" y="2880360"/>
            <a:ext cx="8138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national design challenge for secondary school students: turn Roacell offcuts into a bold Formula One™ inspired model.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749808" y="3456432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Creativity + engineering + sustainable materials</a:t>
            </a:r>
            <a:endParaRPr lang="en-US" sz="1500" dirty="0"/>
          </a:p>
        </p:txBody>
      </p:sp>
      <p:sp>
        <p:nvSpPr>
          <p:cNvPr id="36" name="Text 33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01</a:t>
            </a:r>
            <a:endParaRPr lang="en-US" sz="9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363634C-4F37-1C7D-D580-F79FEDC0F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9" b="31594"/>
          <a:stretch>
            <a:fillRect/>
          </a:stretch>
        </p:blipFill>
        <p:spPr>
          <a:xfrm>
            <a:off x="658368" y="3913631"/>
            <a:ext cx="10896600" cy="23531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MISSION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13232" y="1115568"/>
            <a:ext cx="6629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something that looks fast before it even moves.</a:t>
            </a:r>
            <a:endParaRPr lang="en-US" sz="3500" dirty="0"/>
          </a:p>
        </p:txBody>
      </p:sp>
      <p:sp>
        <p:nvSpPr>
          <p:cNvPr id="29" name="Shape 26"/>
          <p:cNvSpPr/>
          <p:nvPr/>
        </p:nvSpPr>
        <p:spPr>
          <a:xfrm>
            <a:off x="7315200" y="969264"/>
            <a:ext cx="0" cy="4526280"/>
          </a:xfrm>
          <a:prstGeom prst="line">
            <a:avLst/>
          </a:prstGeom>
          <a:noFill/>
          <a:ln w="2794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786384" y="25968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B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400" dirty="0"/>
          </a:p>
        </p:txBody>
      </p:sp>
      <p:sp>
        <p:nvSpPr>
          <p:cNvPr id="31" name="Text 28"/>
          <p:cNvSpPr/>
          <p:nvPr/>
        </p:nvSpPr>
        <p:spPr>
          <a:xfrm>
            <a:off x="1536192" y="2633472"/>
            <a:ext cx="5257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and build a small sculpture or model using Roacell offcuts as your main material.</a:t>
            </a:r>
            <a:endParaRPr lang="en-US" sz="1720" dirty="0"/>
          </a:p>
        </p:txBody>
      </p:sp>
      <p:sp>
        <p:nvSpPr>
          <p:cNvPr id="32" name="Text 29"/>
          <p:cNvSpPr/>
          <p:nvPr/>
        </p:nvSpPr>
        <p:spPr>
          <a:xfrm>
            <a:off x="786384" y="3438144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BD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1536192" y="3474720"/>
            <a:ext cx="5257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speed, movement, performance and innovation in the shape.</a:t>
            </a:r>
            <a:endParaRPr lang="en-US" sz="1720" dirty="0"/>
          </a:p>
        </p:txBody>
      </p:sp>
      <p:sp>
        <p:nvSpPr>
          <p:cNvPr id="34" name="Text 31"/>
          <p:cNvSpPr/>
          <p:nvPr/>
        </p:nvSpPr>
        <p:spPr>
          <a:xfrm>
            <a:off x="786384" y="4279392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4F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400" dirty="0"/>
          </a:p>
        </p:txBody>
      </p:sp>
      <p:sp>
        <p:nvSpPr>
          <p:cNvPr id="35" name="Text 32"/>
          <p:cNvSpPr/>
          <p:nvPr/>
        </p:nvSpPr>
        <p:spPr>
          <a:xfrm>
            <a:off x="1536192" y="4315968"/>
            <a:ext cx="5257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waste material can become something bold, creative and meaningful.</a:t>
            </a:r>
            <a:endParaRPr lang="en-US" sz="1720" dirty="0"/>
          </a:p>
        </p:txBody>
      </p:sp>
      <p:sp>
        <p:nvSpPr>
          <p:cNvPr id="37" name="Text 34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02</a:t>
            </a:r>
            <a:endParaRPr lang="en-US" sz="9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131A4C-BA72-193C-2EEB-C5871F9A5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5" b="36315"/>
          <a:stretch>
            <a:fillRect/>
          </a:stretch>
        </p:blipFill>
        <p:spPr>
          <a:xfrm>
            <a:off x="7635240" y="1492270"/>
            <a:ext cx="4229619" cy="34843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59436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59436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600200" y="292608"/>
            <a:ext cx="292607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600200" y="6537960"/>
            <a:ext cx="292607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60604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60604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1188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1188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61772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61772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62356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62356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62940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62940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63524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63524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64108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64108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64692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64692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0652760" y="292608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652760" y="6537960"/>
            <a:ext cx="292608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94360" y="457200"/>
            <a:ext cx="10927080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94360" y="6400800"/>
            <a:ext cx="10927080" cy="0"/>
          </a:xfrm>
          <a:prstGeom prst="line">
            <a:avLst/>
          </a:prstGeom>
          <a:ln w="10160">
            <a:solidFill>
              <a:srgbClr val="DD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686800" y="896112"/>
            <a:ext cx="389900" cy="149961"/>
          </a:xfrm>
          <a:prstGeom prst="line">
            <a:avLst/>
          </a:prstGeom>
          <a:ln w="22910">
            <a:solidFill>
              <a:srgbClr val="00B7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346631" y="1008583"/>
            <a:ext cx="389900" cy="149961"/>
          </a:xfrm>
          <a:prstGeom prst="line">
            <a:avLst/>
          </a:prstGeom>
          <a:ln w="22910">
            <a:solidFill>
              <a:srgbClr val="0BD3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006462" y="1121054"/>
            <a:ext cx="389900" cy="149962"/>
          </a:xfrm>
          <a:prstGeom prst="line">
            <a:avLst/>
          </a:prstGeom>
          <a:ln w="22910">
            <a:solidFill>
              <a:srgbClr val="FF4F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3232" y="768096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200" b="1" i="0">
                <a:solidFill>
                  <a:srgbClr val="7B61FF"/>
                </a:solidFill>
                <a:latin typeface="Aptos"/>
              </a:rPr>
              <a:t>PRACTICAL GUIDANCE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1115568"/>
            <a:ext cx="7909560" cy="8961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3800" b="1" i="0">
                <a:solidFill>
                  <a:srgbClr val="101735"/>
                </a:solidFill>
                <a:latin typeface="Aptos Display"/>
              </a:rPr>
              <a:t>Keep it safe, small and original.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2194560"/>
            <a:ext cx="73152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800" b="0" i="0">
                <a:solidFill>
                  <a:srgbClr val="1D2538"/>
                </a:solidFill>
                <a:latin typeface="Aptos"/>
              </a:rPr>
              <a:t>A few ground rules so every entry has the same creative challenge.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2889504"/>
            <a:ext cx="65836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800" b="1" i="0">
                <a:solidFill>
                  <a:srgbClr val="00B7FF"/>
                </a:solidFill>
                <a:latin typeface="Aptos Display"/>
              </a:rPr>
              <a:t>01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41248" y="3328416"/>
            <a:ext cx="2423160" cy="0"/>
          </a:xfrm>
          <a:prstGeom prst="line">
            <a:avLst/>
          </a:prstGeom>
          <a:ln w="30480">
            <a:solidFill>
              <a:srgbClr val="00B7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41248" y="3547872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3000" b="1" i="0">
                <a:solidFill>
                  <a:srgbClr val="00B7FF"/>
                </a:solidFill>
                <a:latin typeface="Aptos Display"/>
              </a:rPr>
              <a:t>50 cm²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1248" y="418795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700" b="1" i="0">
                <a:solidFill>
                  <a:srgbClr val="1D2538"/>
                </a:solidFill>
                <a:latin typeface="Aptos Display"/>
              </a:rPr>
              <a:t>Maximum model footprint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1248" y="4663440"/>
            <a:ext cx="2788920" cy="7498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550" b="0" i="0">
                <a:solidFill>
                  <a:srgbClr val="52606F"/>
                </a:solidFill>
                <a:latin typeface="Aptos"/>
              </a:rPr>
              <a:t>Your finished model should fit within this maximum footprint.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44568" y="2889504"/>
            <a:ext cx="65836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800" b="1" i="0">
                <a:solidFill>
                  <a:srgbClr val="0BD37B"/>
                </a:solidFill>
                <a:latin typeface="Aptos Display"/>
              </a:rPr>
              <a:t>02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4544568" y="3328416"/>
            <a:ext cx="2423159" cy="0"/>
          </a:xfrm>
          <a:prstGeom prst="line">
            <a:avLst/>
          </a:prstGeom>
          <a:ln w="30480">
            <a:solidFill>
              <a:srgbClr val="0BD3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44568" y="3547872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2800" b="1" i="0">
                <a:solidFill>
                  <a:srgbClr val="0BD37B"/>
                </a:solidFill>
                <a:latin typeface="Aptos Display"/>
              </a:rPr>
              <a:t>DT safety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44568" y="418795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700" b="1" i="0">
                <a:solidFill>
                  <a:srgbClr val="1D2538"/>
                </a:solidFill>
                <a:latin typeface="Aptos Display"/>
              </a:rPr>
              <a:t>Use normal workshop controls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44568" y="4663440"/>
            <a:ext cx="2788920" cy="7498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550" b="0" i="0">
                <a:solidFill>
                  <a:srgbClr val="52606F"/>
                </a:solidFill>
                <a:latin typeface="Aptos"/>
              </a:rPr>
              <a:t>Follow normal DT workshop controls and safe handling guidance.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47888" y="2889504"/>
            <a:ext cx="65836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800" b="1" i="0">
                <a:solidFill>
                  <a:srgbClr val="FF4F5E"/>
                </a:solidFill>
                <a:latin typeface="Aptos Display"/>
              </a:rPr>
              <a:t>03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247888" y="3328416"/>
            <a:ext cx="2423160" cy="0"/>
          </a:xfrm>
          <a:prstGeom prst="line">
            <a:avLst/>
          </a:prstGeom>
          <a:ln w="30480">
            <a:solidFill>
              <a:srgbClr val="FF4F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247888" y="3547872"/>
            <a:ext cx="274320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3000" b="1" i="0">
                <a:solidFill>
                  <a:srgbClr val="FF4F5E"/>
                </a:solidFill>
                <a:latin typeface="Aptos Display"/>
              </a:rPr>
              <a:t>Not a car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47888" y="418795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700" b="1" i="0">
                <a:solidFill>
                  <a:srgbClr val="1D2538"/>
                </a:solidFill>
                <a:latin typeface="Aptos Display"/>
              </a:rPr>
              <a:t>F1™ inspired, not a replica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47888" y="4663440"/>
            <a:ext cx="2788920" cy="7498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550" b="0" i="0">
                <a:solidFill>
                  <a:srgbClr val="52606F"/>
                </a:solidFill>
                <a:latin typeface="Aptos"/>
              </a:rPr>
              <a:t>We do not want the model to be a F1 car, road car or any direct car model.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1248" y="5705856"/>
            <a:ext cx="978408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1550" b="1" i="0">
                <a:solidFill>
                  <a:srgbClr val="7B61FF"/>
                </a:solidFill>
                <a:latin typeface="Aptos"/>
              </a:rPr>
              <a:t>Think sculpture, airflow, motion, texture and performance — not a miniature car.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sz="850" b="0" i="0" dirty="0">
                <a:solidFill>
                  <a:srgbClr val="52606F"/>
                </a:solidFill>
                <a:latin typeface="Aptos"/>
              </a:rPr>
              <a:t>Emkay Plastics × </a:t>
            </a:r>
            <a:r>
              <a:rPr lang="en-GB" sz="850" b="0" i="0" dirty="0">
                <a:solidFill>
                  <a:srgbClr val="52606F"/>
                </a:solidFill>
                <a:latin typeface="Aptos"/>
              </a:rPr>
              <a:t> </a:t>
            </a:r>
            <a:r>
              <a:rPr sz="850" b="0" i="0" dirty="0">
                <a:solidFill>
                  <a:srgbClr val="52606F"/>
                </a:solidFill>
                <a:latin typeface="Aptos"/>
              </a:rPr>
              <a:t>Formula One™ Team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900" b="1">
                <a:solidFill>
                  <a:srgbClr val="FF4F5E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6126480" y="841248"/>
            <a:ext cx="0" cy="4800600"/>
          </a:xfrm>
          <a:prstGeom prst="line">
            <a:avLst/>
          </a:prstGeom>
          <a:noFill/>
          <a:ln w="2540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 FOR IDEAS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713232" y="1133856"/>
            <a:ext cx="5074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Steal sparks from racing, materials and British design.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731520" y="2670048"/>
            <a:ext cx="4983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these as launch points — your final idea can be abstract, realistic, futuristic or completely unexpected.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749808" y="3877056"/>
            <a:ext cx="530352" cy="0"/>
          </a:xfrm>
          <a:prstGeom prst="line">
            <a:avLst/>
          </a:prstGeom>
          <a:noFill/>
          <a:ln w="3048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1444752" y="373075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b="1" dirty="0">
                <a:solidFill>
                  <a:srgbClr val="00B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British design heritage</a:t>
            </a:r>
            <a:endParaRPr lang="en-US" sz="1540" dirty="0"/>
          </a:p>
        </p:txBody>
      </p:sp>
      <p:sp>
        <p:nvSpPr>
          <p:cNvPr id="33" name="Text 30"/>
          <p:cNvSpPr/>
          <p:nvPr/>
        </p:nvSpPr>
        <p:spPr>
          <a:xfrm>
            <a:off x="3547872" y="3730752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Precision, craft and problem solving.</a:t>
            </a:r>
            <a:endParaRPr lang="en-US" sz="1520" dirty="0"/>
          </a:p>
        </p:txBody>
      </p:sp>
      <p:sp>
        <p:nvSpPr>
          <p:cNvPr id="34" name="Shape 31"/>
          <p:cNvSpPr/>
          <p:nvPr/>
        </p:nvSpPr>
        <p:spPr>
          <a:xfrm>
            <a:off x="749808" y="4425696"/>
            <a:ext cx="530352" cy="0"/>
          </a:xfrm>
          <a:prstGeom prst="line">
            <a:avLst/>
          </a:prstGeom>
          <a:noFill/>
          <a:ln w="3048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2"/>
          <p:cNvSpPr/>
          <p:nvPr/>
        </p:nvSpPr>
        <p:spPr>
          <a:xfrm>
            <a:off x="1444752" y="427939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Formula One™ thinking</a:t>
            </a:r>
            <a:endParaRPr lang="en-US" sz="1540" dirty="0"/>
          </a:p>
        </p:txBody>
      </p:sp>
      <p:sp>
        <p:nvSpPr>
          <p:cNvPr id="36" name="Text 33"/>
          <p:cNvSpPr/>
          <p:nvPr/>
        </p:nvSpPr>
        <p:spPr>
          <a:xfrm>
            <a:off x="3547872" y="4279392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Aerodynamics, speed and performance.</a:t>
            </a:r>
            <a:endParaRPr lang="en-US" sz="1520" dirty="0"/>
          </a:p>
        </p:txBody>
      </p:sp>
      <p:sp>
        <p:nvSpPr>
          <p:cNvPr id="37" name="Shape 34"/>
          <p:cNvSpPr/>
          <p:nvPr/>
        </p:nvSpPr>
        <p:spPr>
          <a:xfrm>
            <a:off x="749808" y="4974336"/>
            <a:ext cx="530352" cy="0"/>
          </a:xfrm>
          <a:prstGeom prst="line">
            <a:avLst/>
          </a:prstGeom>
          <a:noFill/>
          <a:ln w="3048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5"/>
          <p:cNvSpPr/>
          <p:nvPr/>
        </p:nvSpPr>
        <p:spPr>
          <a:xfrm>
            <a:off x="1444752" y="482803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4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materials</a:t>
            </a:r>
            <a:endParaRPr lang="en-US" sz="1540" dirty="0"/>
          </a:p>
        </p:txBody>
      </p:sp>
      <p:sp>
        <p:nvSpPr>
          <p:cNvPr id="39" name="Text 36"/>
          <p:cNvSpPr/>
          <p:nvPr/>
        </p:nvSpPr>
        <p:spPr>
          <a:xfrm>
            <a:off x="3547872" y="4828032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Lightweight, efficient, circular design.</a:t>
            </a:r>
            <a:endParaRPr lang="en-US" sz="1520" dirty="0"/>
          </a:p>
        </p:txBody>
      </p:sp>
      <p:sp>
        <p:nvSpPr>
          <p:cNvPr id="40" name="Text 37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41" name="Text 38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04</a:t>
            </a:r>
            <a:endParaRPr lang="en-US" sz="9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EAD0FBB-2062-DC19-229F-6B7AD6D5C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099" y="1392346"/>
            <a:ext cx="5616159" cy="37465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9509760" y="1005840"/>
            <a:ext cx="424282" cy="175565"/>
          </a:xfrm>
          <a:prstGeom prst="line">
            <a:avLst/>
          </a:prstGeom>
          <a:noFill/>
          <a:ln w="22352">
            <a:solidFill>
              <a:srgbClr val="FFD166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10182758" y="1137514"/>
            <a:ext cx="424282" cy="175565"/>
          </a:xfrm>
          <a:prstGeom prst="line">
            <a:avLst/>
          </a:prstGeom>
          <a:noFill/>
          <a:ln w="22352">
            <a:solidFill>
              <a:srgbClr val="FF4F5E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10855757" y="1269187"/>
            <a:ext cx="424282" cy="175565"/>
          </a:xfrm>
          <a:prstGeom prst="line">
            <a:avLst/>
          </a:prstGeom>
          <a:noFill/>
          <a:ln w="22352">
            <a:solidFill>
              <a:srgbClr val="00B7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HAND IN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13232" y="1115568"/>
            <a:ext cx="7543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things that tell the whole story.</a:t>
            </a:r>
            <a:endParaRPr lang="en-US" sz="3800" dirty="0"/>
          </a:p>
        </p:txBody>
      </p:sp>
      <p:sp>
        <p:nvSpPr>
          <p:cNvPr id="31" name="Text 29"/>
          <p:cNvSpPr/>
          <p:nvPr/>
        </p:nvSpPr>
        <p:spPr>
          <a:xfrm>
            <a:off x="731520" y="2029968"/>
            <a:ext cx="7178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Judges need to see your finished model and understand how your idea grew.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68680" y="3017520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0B7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3800" dirty="0"/>
          </a:p>
        </p:txBody>
      </p:sp>
      <p:sp>
        <p:nvSpPr>
          <p:cNvPr id="33" name="Shape 31"/>
          <p:cNvSpPr/>
          <p:nvPr/>
        </p:nvSpPr>
        <p:spPr>
          <a:xfrm>
            <a:off x="868680" y="3721608"/>
            <a:ext cx="2057400" cy="0"/>
          </a:xfrm>
          <a:prstGeom prst="line">
            <a:avLst/>
          </a:prstGeom>
          <a:noFill/>
          <a:ln w="3048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868680" y="3968496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model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868680" y="4498848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completed sculpture or model made mainly from Roacell offcuts.</a:t>
            </a:r>
            <a:endParaRPr lang="en-US" sz="1620" dirty="0"/>
          </a:p>
        </p:txBody>
      </p:sp>
      <p:sp>
        <p:nvSpPr>
          <p:cNvPr id="36" name="Text 34"/>
          <p:cNvSpPr/>
          <p:nvPr/>
        </p:nvSpPr>
        <p:spPr>
          <a:xfrm>
            <a:off x="4572000" y="3017520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4F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3800" dirty="0"/>
          </a:p>
        </p:txBody>
      </p:sp>
      <p:sp>
        <p:nvSpPr>
          <p:cNvPr id="37" name="Shape 35"/>
          <p:cNvSpPr/>
          <p:nvPr/>
        </p:nvSpPr>
        <p:spPr>
          <a:xfrm>
            <a:off x="4572000" y="3721608"/>
            <a:ext cx="2057400" cy="0"/>
          </a:xfrm>
          <a:prstGeom prst="line">
            <a:avLst/>
          </a:prstGeom>
          <a:noFill/>
          <a:ln w="3048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4572000" y="3968496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Photos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4572000" y="4498848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images of the finished design, ideally from different angles.</a:t>
            </a:r>
            <a:endParaRPr lang="en-US" sz="1620" dirty="0"/>
          </a:p>
        </p:txBody>
      </p:sp>
      <p:sp>
        <p:nvSpPr>
          <p:cNvPr id="40" name="Text 38"/>
          <p:cNvSpPr/>
          <p:nvPr/>
        </p:nvSpPr>
        <p:spPr>
          <a:xfrm>
            <a:off x="8275320" y="3017520"/>
            <a:ext cx="1005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BD3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3800" dirty="0"/>
          </a:p>
        </p:txBody>
      </p:sp>
      <p:sp>
        <p:nvSpPr>
          <p:cNvPr id="41" name="Shape 39"/>
          <p:cNvSpPr/>
          <p:nvPr/>
        </p:nvSpPr>
        <p:spPr>
          <a:xfrm>
            <a:off x="8275320" y="3721608"/>
            <a:ext cx="2057400" cy="0"/>
          </a:xfrm>
          <a:prstGeom prst="line">
            <a:avLst/>
          </a:prstGeom>
          <a:noFill/>
          <a:ln w="3048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8275320" y="3968496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statement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8275320" y="4498848"/>
            <a:ext cx="2788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page explaining your concept, design journey and what you learned.</a:t>
            </a:r>
            <a:endParaRPr lang="en-US" sz="1620" dirty="0"/>
          </a:p>
        </p:txBody>
      </p:sp>
      <p:sp>
        <p:nvSpPr>
          <p:cNvPr id="45" name="Text 43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JUDGES SCORE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13232" y="1115568"/>
            <a:ext cx="73152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Win by being original, smart and well made.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731520" y="1993392"/>
            <a:ext cx="7360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no single “right” answer — judges are looking for brave ideas and clear choices.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41248" y="28529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Creativity</a:t>
            </a:r>
            <a:endParaRPr lang="en-US" sz="1620" dirty="0"/>
          </a:p>
        </p:txBody>
      </p:sp>
      <p:sp>
        <p:nvSpPr>
          <p:cNvPr id="30" name="Shape 28"/>
          <p:cNvSpPr/>
          <p:nvPr/>
        </p:nvSpPr>
        <p:spPr>
          <a:xfrm>
            <a:off x="2907792" y="2990088"/>
            <a:ext cx="8046720" cy="0"/>
          </a:xfrm>
          <a:prstGeom prst="line">
            <a:avLst/>
          </a:prstGeom>
          <a:noFill/>
          <a:ln w="9525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3063240" y="311810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Originality, ambition and imagination.</a:t>
            </a:r>
            <a:endParaRPr lang="en-US" sz="1530" dirty="0"/>
          </a:p>
        </p:txBody>
      </p:sp>
      <p:sp>
        <p:nvSpPr>
          <p:cNvPr id="32" name="Text 30"/>
          <p:cNvSpPr/>
          <p:nvPr/>
        </p:nvSpPr>
        <p:spPr>
          <a:xfrm>
            <a:off x="841248" y="3529584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 use</a:t>
            </a:r>
            <a:endParaRPr lang="en-US" sz="1620" dirty="0"/>
          </a:p>
        </p:txBody>
      </p:sp>
      <p:sp>
        <p:nvSpPr>
          <p:cNvPr id="33" name="Shape 31"/>
          <p:cNvSpPr/>
          <p:nvPr/>
        </p:nvSpPr>
        <p:spPr>
          <a:xfrm>
            <a:off x="2907792" y="3666744"/>
            <a:ext cx="6858000" cy="0"/>
          </a:xfrm>
          <a:prstGeom prst="line">
            <a:avLst/>
          </a:prstGeom>
          <a:noFill/>
          <a:ln w="9525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3063240" y="3794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 use of reclaimed Roacell offcuts.</a:t>
            </a:r>
            <a:endParaRPr lang="en-US" sz="1530" dirty="0"/>
          </a:p>
        </p:txBody>
      </p:sp>
      <p:sp>
        <p:nvSpPr>
          <p:cNvPr id="35" name="Text 33"/>
          <p:cNvSpPr/>
          <p:nvPr/>
        </p:nvSpPr>
        <p:spPr>
          <a:xfrm>
            <a:off x="841248" y="42062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00B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quality</a:t>
            </a:r>
            <a:endParaRPr lang="en-US" sz="1620" dirty="0"/>
          </a:p>
        </p:txBody>
      </p:sp>
      <p:sp>
        <p:nvSpPr>
          <p:cNvPr id="36" name="Shape 34"/>
          <p:cNvSpPr/>
          <p:nvPr/>
        </p:nvSpPr>
        <p:spPr>
          <a:xfrm>
            <a:off x="2907792" y="4343400"/>
            <a:ext cx="6217920" cy="0"/>
          </a:xfrm>
          <a:prstGeom prst="line">
            <a:avLst/>
          </a:prstGeom>
          <a:noFill/>
          <a:ln w="9525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3063240" y="447141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Structure, finish and attention to detail.</a:t>
            </a:r>
            <a:endParaRPr lang="en-US" sz="1530" dirty="0"/>
          </a:p>
        </p:txBody>
      </p:sp>
      <p:sp>
        <p:nvSpPr>
          <p:cNvPr id="38" name="Text 36"/>
          <p:cNvSpPr/>
          <p:nvPr/>
        </p:nvSpPr>
        <p:spPr>
          <a:xfrm>
            <a:off x="841248" y="488289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story</a:t>
            </a:r>
            <a:endParaRPr lang="en-US" sz="1620" dirty="0"/>
          </a:p>
        </p:txBody>
      </p:sp>
      <p:sp>
        <p:nvSpPr>
          <p:cNvPr id="39" name="Shape 37"/>
          <p:cNvSpPr/>
          <p:nvPr/>
        </p:nvSpPr>
        <p:spPr>
          <a:xfrm>
            <a:off x="2907792" y="5020056"/>
            <a:ext cx="7223760" cy="0"/>
          </a:xfrm>
          <a:prstGeom prst="line">
            <a:avLst/>
          </a:prstGeom>
          <a:noFill/>
          <a:ln w="95250">
            <a:solidFill>
              <a:srgbClr val="7B61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3063240" y="514807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3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explanation of your journey and learning.</a:t>
            </a:r>
            <a:endParaRPr lang="en-US" sz="1530" dirty="0"/>
          </a:p>
        </p:txBody>
      </p:sp>
      <p:sp>
        <p:nvSpPr>
          <p:cNvPr id="42" name="Text 40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RACE CALENDAR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13232" y="1115568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sign-up to judging at HQ.</a:t>
            </a:r>
            <a:endParaRPr lang="en-US" sz="4000" dirty="0"/>
          </a:p>
        </p:txBody>
      </p:sp>
      <p:sp>
        <p:nvSpPr>
          <p:cNvPr id="28" name="Text 26"/>
          <p:cNvSpPr/>
          <p:nvPr/>
        </p:nvSpPr>
        <p:spPr>
          <a:xfrm>
            <a:off x="731520" y="1975104"/>
            <a:ext cx="6949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your time like a design team: idea, prototype, build, submit.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914400" y="3127248"/>
            <a:ext cx="9966960" cy="0"/>
          </a:xfrm>
          <a:prstGeom prst="line">
            <a:avLst/>
          </a:prstGeom>
          <a:noFill/>
          <a:ln w="2794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804672" y="3017520"/>
            <a:ext cx="219456" cy="219456"/>
          </a:xfrm>
          <a:prstGeom prst="ellipse">
            <a:avLst/>
          </a:prstGeom>
          <a:solidFill>
            <a:srgbClr val="00B7FF"/>
          </a:solidFill>
          <a:ln w="12700">
            <a:solidFill>
              <a:srgbClr val="00B7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914400" y="3291840"/>
            <a:ext cx="0" cy="621792"/>
          </a:xfrm>
          <a:prstGeom prst="line">
            <a:avLst/>
          </a:prstGeom>
          <a:noFill/>
          <a:ln w="2286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877824" y="3931920"/>
            <a:ext cx="21762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0B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 2026</a:t>
            </a:r>
            <a:endParaRPr lang="en-US" sz="1380" dirty="0"/>
          </a:p>
        </p:txBody>
      </p:sp>
      <p:sp>
        <p:nvSpPr>
          <p:cNvPr id="33" name="Text 31"/>
          <p:cNvSpPr/>
          <p:nvPr/>
        </p:nvSpPr>
        <p:spPr>
          <a:xfrm>
            <a:off x="877824" y="4279392"/>
            <a:ext cx="2231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Launch + </a:t>
            </a:r>
            <a:r>
              <a:rPr lang="en-US" sz="1750" b="1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sign up by 30 Sep 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877824" y="4754880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Competition opens and students register.</a:t>
            </a:r>
            <a:endParaRPr lang="en-US" sz="1450" dirty="0"/>
          </a:p>
        </p:txBody>
      </p:sp>
      <p:sp>
        <p:nvSpPr>
          <p:cNvPr id="35" name="Shape 33"/>
          <p:cNvSpPr/>
          <p:nvPr/>
        </p:nvSpPr>
        <p:spPr>
          <a:xfrm>
            <a:off x="3547872" y="3017520"/>
            <a:ext cx="219456" cy="219456"/>
          </a:xfrm>
          <a:prstGeom prst="ellipse">
            <a:avLst/>
          </a:prstGeom>
          <a:solidFill>
            <a:srgbClr val="0BD37B"/>
          </a:solidFill>
          <a:ln w="12700">
            <a:solidFill>
              <a:srgbClr val="0BD3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3657600" y="3291840"/>
            <a:ext cx="0" cy="896112"/>
          </a:xfrm>
          <a:prstGeom prst="line">
            <a:avLst/>
          </a:prstGeom>
          <a:noFill/>
          <a:ln w="2286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3621024" y="4206240"/>
            <a:ext cx="21762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 2026–Feb 2027</a:t>
            </a:r>
            <a:endParaRPr lang="en-US" sz="1380" dirty="0"/>
          </a:p>
        </p:txBody>
      </p:sp>
      <p:sp>
        <p:nvSpPr>
          <p:cNvPr id="38" name="Text 36"/>
          <p:cNvSpPr/>
          <p:nvPr/>
        </p:nvSpPr>
        <p:spPr>
          <a:xfrm>
            <a:off x="3621024" y="4553712"/>
            <a:ext cx="2231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Design, test + build</a:t>
            </a:r>
            <a:endParaRPr lang="en-US" sz="1750" dirty="0"/>
          </a:p>
        </p:txBody>
      </p:sp>
      <p:sp>
        <p:nvSpPr>
          <p:cNvPr id="39" name="Text 37"/>
          <p:cNvSpPr/>
          <p:nvPr/>
        </p:nvSpPr>
        <p:spPr>
          <a:xfrm>
            <a:off x="3621024" y="5029200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Prototype, improve and finish the model.</a:t>
            </a:r>
            <a:endParaRPr lang="en-US" sz="1450" dirty="0"/>
          </a:p>
        </p:txBody>
      </p:sp>
      <p:sp>
        <p:nvSpPr>
          <p:cNvPr id="40" name="Shape 38"/>
          <p:cNvSpPr/>
          <p:nvPr/>
        </p:nvSpPr>
        <p:spPr>
          <a:xfrm>
            <a:off x="6291072" y="3017520"/>
            <a:ext cx="219456" cy="219456"/>
          </a:xfrm>
          <a:prstGeom prst="ellipse">
            <a:avLst/>
          </a:prstGeom>
          <a:solidFill>
            <a:srgbClr val="FF4F5E"/>
          </a:solidFill>
          <a:ln w="12700">
            <a:solidFill>
              <a:srgbClr val="FF4F5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Shape 39"/>
          <p:cNvSpPr/>
          <p:nvPr/>
        </p:nvSpPr>
        <p:spPr>
          <a:xfrm>
            <a:off x="6400800" y="3291840"/>
            <a:ext cx="0" cy="621792"/>
          </a:xfrm>
          <a:prstGeom prst="line">
            <a:avLst/>
          </a:prstGeom>
          <a:noFill/>
          <a:ln w="2286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6364224" y="3931920"/>
            <a:ext cx="21762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 26 Feb 2027</a:t>
            </a:r>
            <a:endParaRPr lang="en-US" sz="1380" dirty="0"/>
          </a:p>
        </p:txBody>
      </p:sp>
      <p:sp>
        <p:nvSpPr>
          <p:cNvPr id="43" name="Text 41"/>
          <p:cNvSpPr/>
          <p:nvPr/>
        </p:nvSpPr>
        <p:spPr>
          <a:xfrm>
            <a:off x="6364224" y="4279392"/>
            <a:ext cx="2231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Submission deadline</a:t>
            </a:r>
            <a:endParaRPr lang="en-US" sz="1750" dirty="0"/>
          </a:p>
        </p:txBody>
      </p:sp>
      <p:sp>
        <p:nvSpPr>
          <p:cNvPr id="44" name="Text 42"/>
          <p:cNvSpPr/>
          <p:nvPr/>
        </p:nvSpPr>
        <p:spPr>
          <a:xfrm>
            <a:off x="6364224" y="4754880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entries due to Emkay.</a:t>
            </a:r>
            <a:endParaRPr lang="en-US" sz="1450" dirty="0"/>
          </a:p>
        </p:txBody>
      </p:sp>
      <p:sp>
        <p:nvSpPr>
          <p:cNvPr id="45" name="Shape 43"/>
          <p:cNvSpPr/>
          <p:nvPr/>
        </p:nvSpPr>
        <p:spPr>
          <a:xfrm>
            <a:off x="9034272" y="3017520"/>
            <a:ext cx="219456" cy="219456"/>
          </a:xfrm>
          <a:prstGeom prst="ellipse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Shape 44"/>
          <p:cNvSpPr/>
          <p:nvPr/>
        </p:nvSpPr>
        <p:spPr>
          <a:xfrm>
            <a:off x="9144000" y="3291840"/>
            <a:ext cx="0" cy="896112"/>
          </a:xfrm>
          <a:prstGeom prst="line">
            <a:avLst/>
          </a:prstGeom>
          <a:noFill/>
          <a:ln w="22860">
            <a:solidFill>
              <a:srgbClr val="7B61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Text 45"/>
          <p:cNvSpPr/>
          <p:nvPr/>
        </p:nvSpPr>
        <p:spPr>
          <a:xfrm>
            <a:off x="9107424" y="4206240"/>
            <a:ext cx="21762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7B61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 2027</a:t>
            </a:r>
            <a:endParaRPr lang="en-US" sz="1380" dirty="0"/>
          </a:p>
        </p:txBody>
      </p:sp>
      <p:sp>
        <p:nvSpPr>
          <p:cNvPr id="48" name="Text 46"/>
          <p:cNvSpPr/>
          <p:nvPr/>
        </p:nvSpPr>
        <p:spPr>
          <a:xfrm>
            <a:off x="9107424" y="4553712"/>
            <a:ext cx="2231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1D253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Judging at HQ</a:t>
            </a:r>
            <a:endParaRPr lang="en-US" sz="1750" dirty="0"/>
          </a:p>
        </p:txBody>
      </p:sp>
      <p:sp>
        <p:nvSpPr>
          <p:cNvPr id="49" name="Text 47"/>
          <p:cNvSpPr/>
          <p:nvPr/>
        </p:nvSpPr>
        <p:spPr>
          <a:xfrm>
            <a:off x="9107424" y="5029200"/>
            <a:ext cx="22128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Judging at a Formula One™ Team HQ.</a:t>
            </a:r>
            <a:endParaRPr lang="en-US" sz="1450" dirty="0"/>
          </a:p>
        </p:txBody>
      </p:sp>
      <p:sp>
        <p:nvSpPr>
          <p:cNvPr id="50" name="Text 48"/>
          <p:cNvSpPr/>
          <p:nvPr/>
        </p:nvSpPr>
        <p:spPr>
          <a:xfrm>
            <a:off x="914400" y="5870448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Deadline to remember: Friday 26 February 2027</a:t>
            </a:r>
            <a:endParaRPr lang="en-US" sz="1700" dirty="0"/>
          </a:p>
        </p:txBody>
      </p:sp>
      <p:sp>
        <p:nvSpPr>
          <p:cNvPr id="51" name="Shape 49"/>
          <p:cNvSpPr/>
          <p:nvPr/>
        </p:nvSpPr>
        <p:spPr>
          <a:xfrm>
            <a:off x="9052560" y="1188720"/>
            <a:ext cx="397764" cy="164592"/>
          </a:xfrm>
          <a:prstGeom prst="line">
            <a:avLst/>
          </a:prstGeom>
          <a:noFill/>
          <a:ln w="20955">
            <a:solidFill>
              <a:srgbClr val="00B7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Shape 50"/>
          <p:cNvSpPr/>
          <p:nvPr/>
        </p:nvSpPr>
        <p:spPr>
          <a:xfrm>
            <a:off x="9683496" y="1312164"/>
            <a:ext cx="397764" cy="164592"/>
          </a:xfrm>
          <a:prstGeom prst="line">
            <a:avLst/>
          </a:prstGeom>
          <a:noFill/>
          <a:ln w="20955">
            <a:solidFill>
              <a:srgbClr val="0BD37B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3" name="Shape 51"/>
          <p:cNvSpPr/>
          <p:nvPr/>
        </p:nvSpPr>
        <p:spPr>
          <a:xfrm>
            <a:off x="10314432" y="1435608"/>
            <a:ext cx="397764" cy="164592"/>
          </a:xfrm>
          <a:prstGeom prst="line">
            <a:avLst/>
          </a:prstGeom>
          <a:noFill/>
          <a:ln w="20955">
            <a:solidFill>
              <a:srgbClr val="FF4F5E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Formula One™ Team</a:t>
            </a:r>
            <a:endParaRPr lang="en-US" sz="850" dirty="0"/>
          </a:p>
        </p:txBody>
      </p:sp>
      <p:sp>
        <p:nvSpPr>
          <p:cNvPr id="55" name="Text 53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DDE7F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DDE7F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42" name="Cartoon mystery Formula One team HQ image" descr="Cartoon monochrome mystery Formula One team headquarters with covered race car silhouette"/>
          <p:cNvPicPr>
            <a:picLocks noChangeAspect="1"/>
          </p:cNvPicPr>
          <p:nvPr/>
        </p:nvPicPr>
        <p:blipFill>
          <a:blip r:embed="rId3"/>
          <a:srcRect l="18408" r="18408"/>
          <a:stretch>
            <a:fillRect/>
          </a:stretch>
        </p:blipFill>
        <p:spPr>
          <a:xfrm>
            <a:off x="6565392" y="914400"/>
            <a:ext cx="4645152" cy="4901184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6364224" y="914400"/>
            <a:ext cx="0" cy="4901184"/>
          </a:xfrm>
          <a:prstGeom prst="line">
            <a:avLst/>
          </a:prstGeom>
          <a:noFill/>
          <a:ln w="2794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713232" y="7680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PRIZE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713232" y="1115568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017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Your idea could go from classroom to spotlight.</a:t>
            </a:r>
            <a:endParaRPr lang="en-US" sz="3500" dirty="0"/>
          </a:p>
        </p:txBody>
      </p:sp>
      <p:sp>
        <p:nvSpPr>
          <p:cNvPr id="30" name="Text 27"/>
          <p:cNvSpPr/>
          <p:nvPr/>
        </p:nvSpPr>
        <p:spPr>
          <a:xfrm>
            <a:off x="749808" y="2770632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D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</a:t>
            </a:r>
            <a:endParaRPr lang="en-US" sz="1850" dirty="0"/>
          </a:p>
        </p:txBody>
      </p:sp>
      <p:sp>
        <p:nvSpPr>
          <p:cNvPr id="31" name="Shape 28"/>
          <p:cNvSpPr/>
          <p:nvPr/>
        </p:nvSpPr>
        <p:spPr>
          <a:xfrm>
            <a:off x="2066544" y="2916936"/>
            <a:ext cx="384048" cy="0"/>
          </a:xfrm>
          <a:prstGeom prst="line">
            <a:avLst/>
          </a:prstGeom>
          <a:noFill/>
          <a:ln w="29210">
            <a:solidFill>
              <a:srgbClr val="0BD3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2615184" y="2761488"/>
            <a:ext cx="3337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Winning entry displayed by a Formula One™</a:t>
            </a:r>
            <a:endParaRPr lang="en-US" sz="1620" dirty="0"/>
          </a:p>
        </p:txBody>
      </p:sp>
      <p:sp>
        <p:nvSpPr>
          <p:cNvPr id="33" name="Text 30"/>
          <p:cNvSpPr/>
          <p:nvPr/>
        </p:nvSpPr>
        <p:spPr>
          <a:xfrm>
            <a:off x="749808" y="36118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0B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</a:t>
            </a:r>
            <a:endParaRPr lang="en-US" sz="1850" dirty="0"/>
          </a:p>
        </p:txBody>
      </p:sp>
      <p:sp>
        <p:nvSpPr>
          <p:cNvPr id="34" name="Shape 31"/>
          <p:cNvSpPr/>
          <p:nvPr/>
        </p:nvSpPr>
        <p:spPr>
          <a:xfrm>
            <a:off x="2066544" y="3758184"/>
            <a:ext cx="384048" cy="0"/>
          </a:xfrm>
          <a:prstGeom prst="line">
            <a:avLst/>
          </a:prstGeom>
          <a:noFill/>
          <a:ln w="2921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2"/>
          <p:cNvSpPr/>
          <p:nvPr/>
        </p:nvSpPr>
        <p:spPr>
          <a:xfrm>
            <a:off x="2615184" y="3602736"/>
            <a:ext cx="3337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Exclusive team visit for the winning student and their family.</a:t>
            </a:r>
            <a:endParaRPr lang="en-US" sz="1620" dirty="0"/>
          </a:p>
        </p:txBody>
      </p:sp>
      <p:sp>
        <p:nvSpPr>
          <p:cNvPr id="36" name="Text 33"/>
          <p:cNvSpPr/>
          <p:nvPr/>
        </p:nvSpPr>
        <p:spPr>
          <a:xfrm>
            <a:off x="749808" y="4453128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FF4F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£1,000</a:t>
            </a:r>
            <a:endParaRPr lang="en-US" sz="1850" dirty="0"/>
          </a:p>
        </p:txBody>
      </p:sp>
      <p:sp>
        <p:nvSpPr>
          <p:cNvPr id="37" name="Shape 34"/>
          <p:cNvSpPr/>
          <p:nvPr/>
        </p:nvSpPr>
        <p:spPr>
          <a:xfrm>
            <a:off x="2066544" y="4599432"/>
            <a:ext cx="384048" cy="0"/>
          </a:xfrm>
          <a:prstGeom prst="line">
            <a:avLst/>
          </a:prstGeom>
          <a:noFill/>
          <a:ln w="29210">
            <a:solidFill>
              <a:srgbClr val="FF4F5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5"/>
          <p:cNvSpPr/>
          <p:nvPr/>
        </p:nvSpPr>
        <p:spPr>
          <a:xfrm>
            <a:off x="2615184" y="4443984"/>
            <a:ext cx="3337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1D25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Donation to the winning school from a Formula One™ and Emkay Plastics.</a:t>
            </a:r>
            <a:endParaRPr lang="en-US" sz="1620" dirty="0"/>
          </a:p>
        </p:txBody>
      </p:sp>
      <p:sp>
        <p:nvSpPr>
          <p:cNvPr id="40" name="Text 37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26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 Formula One™ Team</a:t>
            </a:r>
            <a:endParaRPr lang="en-US" sz="850" dirty="0"/>
          </a:p>
        </p:txBody>
      </p:sp>
      <p:sp>
        <p:nvSpPr>
          <p:cNvPr id="41" name="Text 38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08</a:t>
            </a:r>
            <a:endParaRPr lang="en-US" sz="900" dirty="0"/>
          </a:p>
        </p:txBody>
      </p:sp>
      <p:sp>
        <p:nvSpPr>
          <p:cNvPr id="43" name="Mystery team label backdrop"/>
          <p:cNvSpPr/>
          <p:nvPr/>
        </p:nvSpPr>
        <p:spPr>
          <a:xfrm>
            <a:off x="6775155" y="1161105"/>
            <a:ext cx="2646273" cy="4623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Mystery team label"/>
          <p:cNvSpPr txBox="1"/>
          <p:nvPr/>
        </p:nvSpPr>
        <p:spPr>
          <a:xfrm>
            <a:off x="6820875" y="1183965"/>
            <a:ext cx="2554833" cy="416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>
                <a:solidFill>
                  <a:srgbClr val="F5F5F5"/>
                </a:solidFill>
                <a:latin typeface="Aptos"/>
              </a:rPr>
              <a:t>? FORMULA ONE™ TEAM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60020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60020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260604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260604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361188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1772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2356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62356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2940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662940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63524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3524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64108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64108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64692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64692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10652760" y="292608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10652760" y="6537960"/>
            <a:ext cx="292608" cy="0"/>
          </a:xfrm>
          <a:prstGeom prst="line">
            <a:avLst/>
          </a:prstGeom>
          <a:noFill/>
          <a:ln w="10160">
            <a:solidFill>
              <a:srgbClr val="26335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94360" y="457200"/>
            <a:ext cx="10927080" cy="0"/>
          </a:xfrm>
          <a:prstGeom prst="line">
            <a:avLst/>
          </a:prstGeom>
          <a:noFill/>
          <a:ln w="10160">
            <a:solidFill>
              <a:srgbClr val="26335A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594360" y="6400800"/>
            <a:ext cx="10927080" cy="0"/>
          </a:xfrm>
          <a:prstGeom prst="line">
            <a:avLst/>
          </a:prstGeom>
          <a:noFill/>
          <a:ln w="10160">
            <a:solidFill>
              <a:srgbClr val="26335A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658368" y="960120"/>
            <a:ext cx="1828800" cy="0"/>
          </a:xfrm>
          <a:prstGeom prst="line">
            <a:avLst/>
          </a:prstGeom>
          <a:noFill/>
          <a:ln w="33020">
            <a:solidFill>
              <a:srgbClr val="00B7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694944" y="1207008"/>
            <a:ext cx="7955280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bold.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 fast.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Shape the future.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749808" y="3822192"/>
            <a:ext cx="80924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DDE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is your chance to rethink materials, tell a brilliant design story and show what sustainable speed can look like.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749808" y="4956048"/>
            <a:ext cx="6492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D1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OFFCUTS → IDEAS → SPEED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768096" y="565099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540" dirty="0">
                <a:solidFill>
                  <a:srgbClr val="B8C7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Formula One™ team collaboration will be revealed during the competition journey.</a:t>
            </a:r>
            <a:endParaRPr lang="en-US" sz="1540" dirty="0"/>
          </a:p>
        </p:txBody>
      </p:sp>
      <p:sp>
        <p:nvSpPr>
          <p:cNvPr id="31" name="Shape 29"/>
          <p:cNvSpPr/>
          <p:nvPr/>
        </p:nvSpPr>
        <p:spPr>
          <a:xfrm>
            <a:off x="9006840" y="3154680"/>
            <a:ext cx="503834" cy="208483"/>
          </a:xfrm>
          <a:prstGeom prst="line">
            <a:avLst/>
          </a:prstGeom>
          <a:noFill/>
          <a:ln w="26543">
            <a:solidFill>
              <a:srgbClr val="00B7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9806026" y="3311042"/>
            <a:ext cx="503834" cy="208483"/>
          </a:xfrm>
          <a:prstGeom prst="line">
            <a:avLst/>
          </a:prstGeom>
          <a:noFill/>
          <a:ln w="26543">
            <a:solidFill>
              <a:srgbClr val="0BD37B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10605211" y="3467405"/>
            <a:ext cx="503834" cy="208483"/>
          </a:xfrm>
          <a:prstGeom prst="line">
            <a:avLst/>
          </a:prstGeom>
          <a:noFill/>
          <a:ln w="26543">
            <a:solidFill>
              <a:srgbClr val="FF4F5E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32"/>
          <p:cNvSpPr/>
          <p:nvPr/>
        </p:nvSpPr>
        <p:spPr>
          <a:xfrm>
            <a:off x="11404397" y="3623767"/>
            <a:ext cx="503834" cy="208483"/>
          </a:xfrm>
          <a:prstGeom prst="line">
            <a:avLst/>
          </a:prstGeom>
          <a:noFill/>
          <a:ln w="26543">
            <a:solidFill>
              <a:srgbClr val="FFD166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658368" y="651967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B8C7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Emkay Plastics × Formula One™ Team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1137392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en-GB" sz="900" b="1">
                <a:solidFill>
                  <a:srgbClr val="FF4F5E"/>
                </a:solidFill>
                <a:latin typeface="Aptos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6cb4f-6684-49b5-9bf6-73029a4c62ed" xsi:nil="true"/>
    <lcf76f155ced4ddcb4097134ff3c332f xmlns="26e0cfe5-d4a4-43b1-8792-1c36457bdf1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C643257AEA7C4293277DF99B52E903" ma:contentTypeVersion="14" ma:contentTypeDescription="Create a new document." ma:contentTypeScope="" ma:versionID="8e7c93d1b9e1970fb076c2a34cd7b922">
  <xsd:schema xmlns:xsd="http://www.w3.org/2001/XMLSchema" xmlns:xs="http://www.w3.org/2001/XMLSchema" xmlns:p="http://schemas.microsoft.com/office/2006/metadata/properties" xmlns:ns2="26e0cfe5-d4a4-43b1-8792-1c36457bdf19" xmlns:ns3="cfa6cb4f-6684-49b5-9bf6-73029a4c62ed" targetNamespace="http://schemas.microsoft.com/office/2006/metadata/properties" ma:root="true" ma:fieldsID="05ece17c034778f30ee6aa1a8ef69d12" ns2:_="" ns3:_="">
    <xsd:import namespace="26e0cfe5-d4a4-43b1-8792-1c36457bdf19"/>
    <xsd:import namespace="cfa6cb4f-6684-49b5-9bf6-73029a4c62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e0cfe5-d4a4-43b1-8792-1c36457bdf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93e09b-584d-4915-a1cb-51389d6704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6cb4f-6684-49b5-9bf6-73029a4c62e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6ad1293-a599-498c-9244-a2591c428ffa}" ma:internalName="TaxCatchAll" ma:showField="CatchAllData" ma:web="cfa6cb4f-6684-49b5-9bf6-73029a4c62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BA907-A5A4-4135-9C2E-331B5E43F1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5A6B75-C20A-4CC6-A69F-AD8DF6AF3C2E}">
  <ds:schemaRefs>
    <ds:schemaRef ds:uri="http://schemas.microsoft.com/office/2006/metadata/properties"/>
    <ds:schemaRef ds:uri="http://schemas.microsoft.com/office/infopath/2007/PartnerControls"/>
    <ds:schemaRef ds:uri="cfa6cb4f-6684-49b5-9bf6-73029a4c62ed"/>
    <ds:schemaRef ds:uri="26e0cfe5-d4a4-43b1-8792-1c36457bdf19"/>
  </ds:schemaRefs>
</ds:datastoreItem>
</file>

<file path=customXml/itemProps3.xml><?xml version="1.0" encoding="utf-8"?>
<ds:datastoreItem xmlns:ds="http://schemas.openxmlformats.org/officeDocument/2006/customXml" ds:itemID="{F024291D-9CED-4091-A8EE-700ED8C801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e0cfe5-d4a4-43b1-8792-1c36457bdf19"/>
    <ds:schemaRef ds:uri="cfa6cb4f-6684-49b5-9bf6-73029a4c62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5645</TotalTime>
  <Words>673</Words>
  <Application>Microsoft Office PowerPoint</Application>
  <PresentationFormat>Widescreen</PresentationFormat>
  <Paragraphs>118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Aston Martin F1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Ramana, Parveer</dc:creator>
  <cp:lastModifiedBy>Ramana, Parveer</cp:lastModifiedBy>
  <cp:revision>1</cp:revision>
  <dcterms:created xsi:type="dcterms:W3CDTF">2026-07-08T10:09:30Z</dcterms:created>
  <dcterms:modified xsi:type="dcterms:W3CDTF">2026-07-13T11:58:10Z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0x0101006EC643257AEA7C4293277DF99B52E903</vt:lpwstr>
  </property>
  <property fmtid="{D5CDD505-2E9C-101B-9397-08002B2CF9AE}" pid="3" name="MediaServiceImageTags">
    <vt:lpwstr/>
  </property>
</Properties>
</file>